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6" r:id="rId5"/>
    <p:sldId id="262" r:id="rId6"/>
    <p:sldId id="265" r:id="rId7"/>
    <p:sldId id="267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t">
            <a:normAutofit/>
          </a:bodyPr>
          <a:lstStyle>
            <a:lvl1pPr algn="l" fontAlgn="t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145" y="1388534"/>
            <a:ext cx="11558015" cy="47928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93E9-CEF0-47B7-AEA6-AFACC79966BA}" type="datetimeFigureOut">
              <a:rPr lang="en-US" smtClean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78284" y="6656833"/>
            <a:ext cx="1312025" cy="20465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903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68489"/>
            <a:ext cx="10058400" cy="4252911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4F47-3A99-4701-A7D9-FE6C4D9DA92E}" type="datetimeFigureOut">
              <a:rPr lang="en-US" smtClean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097280" y="17653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693408"/>
            <a:ext cx="12192001" cy="1645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0144" y="286605"/>
            <a:ext cx="11558016" cy="7348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145" y="1388534"/>
            <a:ext cx="11558015" cy="479281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FE61780-2E25-4081-A2D9-4C0805256F67}" type="datetimeFigureOut">
              <a:rPr lang="en-US" smtClean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6136" y="6692921"/>
            <a:ext cx="1312025" cy="131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1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.AppleSystemUIFont" charset="0"/>
        <a:buChar char="-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Reliable Transport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3700 Project 3</a:t>
            </a:r>
          </a:p>
        </p:txBody>
      </p:sp>
    </p:spTree>
    <p:extLst>
      <p:ext uri="{BB962C8B-B14F-4D97-AF65-F5344CB8AC3E}">
        <p14:creationId xmlns:p14="http://schemas.microsoft.com/office/powerpoint/2010/main" val="79799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will write a program that implements reliable transport on top of UDP</a:t>
            </a:r>
          </a:p>
          <a:p>
            <a:pPr lvl="1"/>
            <a:r>
              <a:rPr lang="en-US" dirty="0"/>
              <a:t>Think of it as TCP-lite</a:t>
            </a:r>
          </a:p>
          <a:p>
            <a:pPr lvl="1"/>
            <a:r>
              <a:rPr lang="en-US" dirty="0"/>
              <a:t>Deliver a file reliably from a sender to a receiver</a:t>
            </a:r>
          </a:p>
          <a:p>
            <a:pPr lvl="1"/>
            <a:r>
              <a:rPr lang="en-US" dirty="0"/>
              <a:t>Your program will be tested under various kinds of </a:t>
            </a:r>
            <a:r>
              <a:rPr lang="en-US" dirty="0" err="1"/>
              <a:t>lossy</a:t>
            </a:r>
            <a:r>
              <a:rPr lang="en-US" dirty="0"/>
              <a:t> network conditions</a:t>
            </a:r>
          </a:p>
          <a:p>
            <a:pPr lvl="2"/>
            <a:r>
              <a:rPr lang="en-US" dirty="0"/>
              <a:t>Packet drops</a:t>
            </a:r>
          </a:p>
          <a:p>
            <a:pPr lvl="2"/>
            <a:r>
              <a:rPr lang="en-US" dirty="0"/>
              <a:t>Packet reordering</a:t>
            </a:r>
          </a:p>
          <a:p>
            <a:pPr lvl="2"/>
            <a:r>
              <a:rPr lang="en-US" dirty="0"/>
              <a:t>Packet duplication</a:t>
            </a:r>
          </a:p>
          <a:p>
            <a:pPr lvl="1"/>
            <a:r>
              <a:rPr lang="en-US" dirty="0"/>
              <a:t>Network bandwidth and latency will also be varied</a:t>
            </a:r>
          </a:p>
          <a:p>
            <a:r>
              <a:rPr lang="en-US" dirty="0"/>
              <a:t>Grade based on correctness, performance, style and documentation</a:t>
            </a:r>
          </a:p>
          <a:p>
            <a:r>
              <a:rPr lang="en-US" dirty="0"/>
              <a:t>10% of your total grade, not as hard as project 2</a:t>
            </a:r>
          </a:p>
        </p:txBody>
      </p:sp>
    </p:spTree>
    <p:extLst>
      <p:ext uri="{BB962C8B-B14F-4D97-AF65-F5344CB8AC3E}">
        <p14:creationId xmlns:p14="http://schemas.microsoft.com/office/powerpoint/2010/main" val="383438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Line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$ ./3700recv </a:t>
            </a:r>
          </a:p>
          <a:p>
            <a:pPr marL="0" indent="0">
              <a:buNone/>
            </a:pPr>
            <a:r>
              <a:rPr lang="en-US" i="1" dirty="0"/>
              <a:t>$ ./3700send &lt;</a:t>
            </a:r>
            <a:r>
              <a:rPr lang="en-US" i="1" dirty="0" err="1"/>
              <a:t>recv_host</a:t>
            </a:r>
            <a:r>
              <a:rPr lang="en-US" i="1" dirty="0"/>
              <a:t>&gt;:&lt;</a:t>
            </a:r>
            <a:r>
              <a:rPr lang="en-US" i="1" dirty="0" err="1"/>
              <a:t>recv_port</a:t>
            </a:r>
            <a:r>
              <a:rPr lang="en-US" i="1" dirty="0"/>
              <a:t>&gt;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Receiver prints out its port</a:t>
            </a:r>
          </a:p>
          <a:p>
            <a:r>
              <a:rPr lang="en-US" dirty="0"/>
              <a:t>Receiver’s IP and port are given to the sender</a:t>
            </a:r>
          </a:p>
          <a:p>
            <a:pPr lvl="1"/>
            <a:r>
              <a:rPr lang="en-US" dirty="0"/>
              <a:t>Sender expects to read the input file from STDIN</a:t>
            </a:r>
          </a:p>
          <a:p>
            <a:r>
              <a:rPr lang="en-US" dirty="0"/>
              <a:t>Helper script will automatically run the sender and receiver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./run [--size (</a:t>
            </a:r>
            <a:r>
              <a:rPr lang="en-US" i="1" dirty="0" err="1"/>
              <a:t>small|medium|large|huge</a:t>
            </a:r>
            <a:r>
              <a:rPr lang="en-US" i="1" dirty="0"/>
              <a:t>)] [--</a:t>
            </a:r>
            <a:r>
              <a:rPr lang="en-US" i="1" dirty="0" err="1"/>
              <a:t>printlog</a:t>
            </a:r>
            <a:r>
              <a:rPr lang="en-US" i="1" dirty="0"/>
              <a:t>] [--timeout &lt;seconds&gt;]</a:t>
            </a:r>
          </a:p>
        </p:txBody>
      </p:sp>
    </p:spTree>
    <p:extLst>
      <p:ext uri="{BB962C8B-B14F-4D97-AF65-F5344CB8AC3E}">
        <p14:creationId xmlns:p14="http://schemas.microsoft.com/office/powerpoint/2010/main" val="408785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Today’s networks are too fast and reliable to be interesting</a:t>
            </a:r>
          </a:p>
          <a:p>
            <a:r>
              <a:rPr lang="en-US" dirty="0"/>
              <a:t>You’ll be testing your code in a simulator</a:t>
            </a:r>
          </a:p>
          <a:p>
            <a:r>
              <a:rPr lang="en-US" dirty="0"/>
              <a:t>Available on </a:t>
            </a:r>
            <a:r>
              <a:rPr lang="en-US" i="1" dirty="0" err="1" smtClean="0"/>
              <a:t>gordon.ccs.neu.edu</a:t>
            </a:r>
            <a:endParaRPr lang="en-US" dirty="0"/>
          </a:p>
          <a:p>
            <a:pPr lvl="1"/>
            <a:r>
              <a:rPr lang="en-US" b="1" dirty="0"/>
              <a:t>You must use this machine to test your code</a:t>
            </a:r>
          </a:p>
          <a:p>
            <a:r>
              <a:rPr lang="en-US" dirty="0"/>
              <a:t>Configuring the simulated network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/>
              <a:t>$ /course/cs3700f16/bin/project3/</a:t>
            </a:r>
            <a:r>
              <a:rPr lang="en-US" i="1" dirty="0" err="1"/>
              <a:t>netsim</a:t>
            </a:r>
            <a:r>
              <a:rPr lang="en-US" i="1" dirty="0"/>
              <a:t> [--bandwidth &lt;</a:t>
            </a:r>
            <a:r>
              <a:rPr lang="en-US" i="1" dirty="0" err="1"/>
              <a:t>bw</a:t>
            </a:r>
            <a:r>
              <a:rPr lang="en-US" i="1" dirty="0"/>
              <a:t>-in-mbps&gt;] [--latency &lt;latency-in-</a:t>
            </a:r>
            <a:r>
              <a:rPr lang="en-US" i="1" dirty="0" err="1"/>
              <a:t>ms</a:t>
            </a:r>
            <a:r>
              <a:rPr lang="en-US" i="1" dirty="0"/>
              <a:t>&gt;] [--delay &lt;percent&gt;] [--drop &lt;percent&gt;] [--reorder &lt;percent&gt;] [--duplicate &lt;percent&gt;]</a:t>
            </a:r>
          </a:p>
        </p:txBody>
      </p:sp>
    </p:spTree>
    <p:extLst>
      <p:ext uri="{BB962C8B-B14F-4D97-AF65-F5344CB8AC3E}">
        <p14:creationId xmlns:p14="http://schemas.microsoft.com/office/powerpoint/2010/main" val="210540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implement your packet headers however you see fit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UDP gives you port numbers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Everything else is up to you</a:t>
            </a:r>
          </a:p>
          <a:p>
            <a:r>
              <a:rPr lang="en-US" dirty="0">
                <a:solidFill>
                  <a:schemeClr val="tx1"/>
                </a:solidFill>
              </a:rPr>
              <a:t>Things you may want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Sequence and acknowledgement numbers?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Flags (SYN, FIN, ACK)?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Receive window size?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Checksums? Cryptographic hashes?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Selective ACK?</a:t>
            </a:r>
          </a:p>
          <a:p>
            <a:pPr lvl="1"/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602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What about congestion control?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You’ll be tested on network links with different maximum capacities</a:t>
            </a:r>
          </a:p>
          <a:p>
            <a:pPr lvl="1"/>
            <a:r>
              <a:rPr lang="en-US" dirty="0"/>
              <a:t>You’ll need to manage tradeoffs between probing for additional capacity versus sending too fast and inducing packet drops</a:t>
            </a:r>
          </a:p>
          <a:p>
            <a:r>
              <a:rPr lang="en-US" dirty="0"/>
              <a:t>Speed and efficiency matter</a:t>
            </a:r>
          </a:p>
          <a:p>
            <a:pPr lvl="1"/>
            <a:r>
              <a:rPr lang="en-US" dirty="0"/>
              <a:t>You should try and cram as many bytes of data into each packet as you can, subject to MTU restrictions (plus IP and UDP overhead)</a:t>
            </a:r>
          </a:p>
          <a:p>
            <a:pPr lvl="1"/>
            <a:r>
              <a:rPr lang="en-US" dirty="0"/>
              <a:t>Minimizing retransmissions is key</a:t>
            </a:r>
          </a:p>
          <a:p>
            <a:r>
              <a:rPr lang="en-US" dirty="0"/>
              <a:t>How do you close the connection?</a:t>
            </a:r>
          </a:p>
          <a:p>
            <a:pPr lvl="1"/>
            <a:r>
              <a:rPr lang="en-US" dirty="0"/>
              <a:t>FIN packets may drop</a:t>
            </a:r>
          </a:p>
        </p:txBody>
      </p:sp>
    </p:spTree>
    <p:extLst>
      <p:ext uri="{BB962C8B-B14F-4D97-AF65-F5344CB8AC3E}">
        <p14:creationId xmlns:p14="http://schemas.microsoft.com/office/powerpoint/2010/main" val="2476769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provide a script that runs all test cases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$ ./test</a:t>
            </a:r>
          </a:p>
          <a:p>
            <a:r>
              <a:rPr lang="en-US" dirty="0"/>
              <a:t>In addition to passing all tests (correctness), we will also be grading you based on performance</a:t>
            </a:r>
          </a:p>
          <a:p>
            <a:pPr lvl="1"/>
            <a:r>
              <a:rPr lang="en-US" dirty="0"/>
              <a:t>How fast did you complete the file transfer? (Lower times are better)</a:t>
            </a:r>
          </a:p>
          <a:p>
            <a:pPr lvl="1"/>
            <a:r>
              <a:rPr lang="en-US" dirty="0"/>
              <a:t>How many total bytes did you send? (Lower is better)</a:t>
            </a:r>
          </a:p>
          <a:p>
            <a:r>
              <a:rPr lang="en-US" dirty="0"/>
              <a:t>Leaderboard showing everyone’s performance on the test cases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$ /</a:t>
            </a:r>
            <a:r>
              <a:rPr lang="en-US" i="1" dirty="0" smtClean="0"/>
              <a:t>course/cs3700f17/bin/project3/</a:t>
            </a:r>
            <a:r>
              <a:rPr lang="en-US" i="1" dirty="0" err="1" smtClean="0"/>
              <a:t>printstats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76280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Turning in Your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Register your group</a:t>
            </a:r>
          </a:p>
          <a:p>
            <a:pPr lvl="1"/>
            <a:r>
              <a:rPr lang="en-US" dirty="0"/>
              <a:t>All group members must run the script!</a:t>
            </a:r>
          </a:p>
          <a:p>
            <a:r>
              <a:rPr lang="en-US" dirty="0"/>
              <a:t>Create a directory for your files</a:t>
            </a:r>
          </a:p>
          <a:p>
            <a:pPr lvl="1"/>
            <a:r>
              <a:rPr lang="en-US" dirty="0"/>
              <a:t>All of your (well documented) code</a:t>
            </a:r>
          </a:p>
          <a:p>
            <a:pPr lvl="1"/>
            <a:r>
              <a:rPr lang="en-US" dirty="0" err="1"/>
              <a:t>Makefile</a:t>
            </a:r>
            <a:endParaRPr lang="en-US" dirty="0"/>
          </a:p>
          <a:p>
            <a:pPr lvl="1"/>
            <a:r>
              <a:rPr lang="en-US" dirty="0"/>
              <a:t>README</a:t>
            </a:r>
          </a:p>
          <a:p>
            <a:r>
              <a:rPr lang="en-US" dirty="0"/>
              <a:t>Run the turn-in script</a:t>
            </a:r>
          </a:p>
        </p:txBody>
      </p:sp>
    </p:spTree>
    <p:extLst>
      <p:ext uri="{BB962C8B-B14F-4D97-AF65-F5344CB8AC3E}">
        <p14:creationId xmlns:p14="http://schemas.microsoft.com/office/powerpoint/2010/main" val="2174092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10% of your total grade, </a:t>
            </a:r>
            <a:r>
              <a:rPr lang="en-US"/>
              <a:t>due </a:t>
            </a:r>
            <a:r>
              <a:rPr lang="en-US" smtClean="0"/>
              <a:t>Monday, October 30</a:t>
            </a:r>
            <a:endParaRPr lang="en-US" dirty="0"/>
          </a:p>
          <a:p>
            <a:pPr lvl="1"/>
            <a:r>
              <a:rPr lang="en-US" dirty="0"/>
              <a:t>75% for program correctness, i.e. passing all test cases</a:t>
            </a:r>
          </a:p>
          <a:p>
            <a:pPr lvl="1"/>
            <a:r>
              <a:rPr lang="en-US" dirty="0"/>
              <a:t>15% for performance</a:t>
            </a:r>
          </a:p>
          <a:p>
            <a:pPr lvl="1"/>
            <a:r>
              <a:rPr lang="en-US" dirty="0"/>
              <a:t>10% for style and documentation</a:t>
            </a:r>
          </a:p>
        </p:txBody>
      </p:sp>
    </p:spTree>
    <p:extLst>
      <p:ext uri="{BB962C8B-B14F-4D97-AF65-F5344CB8AC3E}">
        <p14:creationId xmlns:p14="http://schemas.microsoft.com/office/powerpoint/2010/main" val="32825602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99</TotalTime>
  <Words>429</Words>
  <Application>Microsoft Macintosh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.AppleSystemUIFont</vt:lpstr>
      <vt:lpstr>Calibri</vt:lpstr>
      <vt:lpstr>Calibri Light</vt:lpstr>
      <vt:lpstr>Wingdings</vt:lpstr>
      <vt:lpstr>Arial</vt:lpstr>
      <vt:lpstr>Retrospect</vt:lpstr>
      <vt:lpstr>Reliable Transport</vt:lpstr>
      <vt:lpstr>Goals</vt:lpstr>
      <vt:lpstr>Command Line Syntax</vt:lpstr>
      <vt:lpstr>The Simulator</vt:lpstr>
      <vt:lpstr>The Protocol</vt:lpstr>
      <vt:lpstr>Other Considerations</vt:lpstr>
      <vt:lpstr>Performance Testing</vt:lpstr>
      <vt:lpstr>Turning in Your Project</vt:lpstr>
      <vt:lpstr>Grading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Bridges</dc:title>
  <dc:creator>Wilson, Christo</dc:creator>
  <cp:lastModifiedBy>Microsoft Office User</cp:lastModifiedBy>
  <cp:revision>29</cp:revision>
  <dcterms:created xsi:type="dcterms:W3CDTF">2016-09-16T18:12:21Z</dcterms:created>
  <dcterms:modified xsi:type="dcterms:W3CDTF">2017-10-12T00:33:33Z</dcterms:modified>
</cp:coreProperties>
</file>